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80"/>
  </p:normalViewPr>
  <p:slideViewPr>
    <p:cSldViewPr snapToGrid="0" snapToObjects="1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305D2-6973-1E40-BBC8-4DDE3063075E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8888C-7048-0140-9FD0-1CC888B7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8888C-7048-0140-9FD0-1CC888B7F8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2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8888C-7048-0140-9FD0-1CC888B7F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7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8888C-7048-0140-9FD0-1CC888B7F8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8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8888C-7048-0140-9FD0-1CC888B7F8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32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8888C-7048-0140-9FD0-1CC888B7F8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3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FD62-E386-5049-8591-3DC723268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50989-59D3-914F-B3D7-58E9456FE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88E4D-C6D2-E340-8596-AA5EA350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2682F-DAED-4540-9EC6-1428D2D5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78D1A-F4E2-2E42-8EB1-876DFFE9B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9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9B99-EAFD-F342-86EB-09F9212D9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5BD94-F312-8848-87A7-C33E38F40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2AA9B-C39A-3843-9278-045FA3E7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B217C-92B4-024A-90C7-1FD893F8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793A-5C5A-074A-BB55-7771AD8C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9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BEB8C-A824-FF41-8CFB-34FA8EA5E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E77BC-3B53-8241-8382-E59464BB6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C4702-7265-7941-9BB4-58DF8EB5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D5BCB-A775-5E43-96DB-16904137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BC08-C5B2-6C42-A3A8-F114AC59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18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E3A0-E37A-B042-9BEB-18540C1E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E505-01E9-964D-96A3-AE859436C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1BCF2-DC33-D846-9DD7-27526DF1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DAFFC-0B2E-E94D-9124-F2DE40838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F1751-787E-914E-BA57-358A6DE8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827B-2F50-F441-8A45-6DB1F7F0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AE102-BA6D-4A44-9F7A-9D29511FF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EDFD8-B582-4F46-9EE8-73CD8628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ADB6-86F3-964C-9A1E-1C3FC9D2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0555C-FEDF-DC42-8E22-DA0A8830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86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972C-4A66-D846-97E6-1E97AB2B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FCCF-7084-2040-8D7C-0C2CBA5942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B4CB9-2320-4545-911E-D7B2C5FDB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541B7-05DF-C84F-9313-764DA5723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B7631-419F-DD46-8E9E-A3E760432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698F5-A1E0-8C4D-8D6F-A74C08A5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3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C504-591F-3F47-8112-C6F9CCB7A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3206A-8137-2E4A-8847-214BB1D0E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D8F9C-F703-BB44-BAC9-477A26BB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D983A-24C1-3C45-AC6A-422B557F7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11D09-D2F1-F341-BA5D-1EF999B01D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C89DE-E090-B24F-B73D-2A8DD79B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C5047-152F-0D45-BE41-1DD7950E0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DCC6D-0D95-B34D-8491-F37ECCD3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7CBBD-E864-3645-B072-B3031CD1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ED1F3-4948-9643-AECA-27856B4E2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82F09E-FE80-3844-BE8B-78A8E1A9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78967-F5B5-C542-8E09-B7FFCA8E2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CF4AD5-C0A0-FE4D-B370-DAD39BF0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6DF31-4709-C24A-AFD0-A5AE00B2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90159-5F36-4545-A106-821CE91A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0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E8D38-83DC-0D4A-9D1B-C0F54968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B36C2-34CE-1447-B59A-8CCE7F2A2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43B4E-FCA1-774B-A8CD-70D7C7435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7E8E0-A6BA-E646-A00E-D84B47CE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7BEEC-AF63-584D-9E64-54BA678B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5E367-A982-FE43-8388-5FA0A1E2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A97C-337C-354D-B783-4A7932CA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F87BD-3749-344B-ABE7-802C3BD86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4F96C-285C-E047-8EC1-17251B22D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B53E1-EC5F-E34B-92B6-698DE688B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0E0CA-F02C-E844-8F7F-DEC1FF07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A6F23-D6FF-864F-8FDD-7A1456A3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20AF8-2489-EF4D-A7EA-F68E87E1A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32A3B-C20F-7340-B58A-22163A9F2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07180-B72E-AE41-8FF6-7FF1945C1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C8F62-B428-D94B-BD7E-BC48A515885F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D9D0-A914-4040-B5D3-9634011E9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908BE-B91C-A24A-A5D2-6F8D8E94E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47645-F844-C844-9036-F6F089D32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35307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35307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pxhere.com/en/photo/135307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xhere.com/en/photo/135307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pxhere.com/en/photo/135307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F279-E4F7-A342-AA66-7ED69E735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66651-5B10-944A-8A3B-BBAC60036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59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6429-5403-9144-A408-8F24573F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A18C-1180-F243-9171-62564596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1968500"/>
            <a:ext cx="2226634" cy="14605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66FA9-CB42-D34F-B42F-8197014572A6}"/>
              </a:ext>
            </a:extLst>
          </p:cNvPr>
          <p:cNvSpPr/>
          <p:nvPr/>
        </p:nvSpPr>
        <p:spPr>
          <a:xfrm>
            <a:off x="4443413" y="2035968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Program</a:t>
            </a:r>
            <a:endParaRPr lang="en-US" sz="24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393751E-CCD8-8646-A49C-4C86EB8B1E6A}"/>
              </a:ext>
            </a:extLst>
          </p:cNvPr>
          <p:cNvSpPr/>
          <p:nvPr/>
        </p:nvSpPr>
        <p:spPr>
          <a:xfrm>
            <a:off x="3064834" y="2456433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379B26CA-5CD5-CE4A-8EC6-698B5F2503DE}"/>
              </a:ext>
            </a:extLst>
          </p:cNvPr>
          <p:cNvSpPr/>
          <p:nvPr/>
        </p:nvSpPr>
        <p:spPr>
          <a:xfrm>
            <a:off x="6431949" y="2465953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CBA04-C118-394E-ACC4-A672FEDAA543}"/>
              </a:ext>
            </a:extLst>
          </p:cNvPr>
          <p:cNvSpPr/>
          <p:nvPr/>
        </p:nvSpPr>
        <p:spPr>
          <a:xfrm>
            <a:off x="7748585" y="2505670"/>
            <a:ext cx="268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(Class Label)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B8AE9-2F9F-2C40-9B8E-3BEF3E75F52B}"/>
              </a:ext>
            </a:extLst>
          </p:cNvPr>
          <p:cNvSpPr txBox="1"/>
          <p:nvPr/>
        </p:nvSpPr>
        <p:spPr>
          <a:xfrm>
            <a:off x="838200" y="405699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an expert in the loop to design the algorithms(Rules)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Expert has no idea to design the rule?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Rules are complex and has exceptions and special cases?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6429-5403-9144-A408-8F24573F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A18C-1180-F243-9171-62564596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6276" y="2162849"/>
            <a:ext cx="2226634" cy="14605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66FA9-CB42-D34F-B42F-8197014572A6}"/>
              </a:ext>
            </a:extLst>
          </p:cNvPr>
          <p:cNvSpPr/>
          <p:nvPr/>
        </p:nvSpPr>
        <p:spPr>
          <a:xfrm>
            <a:off x="3667241" y="2230317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 to extract rules</a:t>
            </a:r>
            <a:endParaRPr lang="en-US" sz="24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393751E-CCD8-8646-A49C-4C86EB8B1E6A}"/>
              </a:ext>
            </a:extLst>
          </p:cNvPr>
          <p:cNvSpPr/>
          <p:nvPr/>
        </p:nvSpPr>
        <p:spPr>
          <a:xfrm>
            <a:off x="2602910" y="2650783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CBA04-C118-394E-ACC4-A672FEDAA543}"/>
              </a:ext>
            </a:extLst>
          </p:cNvPr>
          <p:cNvSpPr/>
          <p:nvPr/>
        </p:nvSpPr>
        <p:spPr>
          <a:xfrm>
            <a:off x="9504778" y="2578043"/>
            <a:ext cx="268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(Class Label)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C86519-7D23-1A46-AD2A-0595E1328DA1}"/>
              </a:ext>
            </a:extLst>
          </p:cNvPr>
          <p:cNvSpPr/>
          <p:nvPr/>
        </p:nvSpPr>
        <p:spPr>
          <a:xfrm>
            <a:off x="6668641" y="2157578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 Rules</a:t>
            </a:r>
            <a:endParaRPr lang="en-US" sz="2400" b="1" i="1" dirty="0"/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931C31FA-EB0B-CA45-B722-891F15842C26}"/>
              </a:ext>
            </a:extLst>
          </p:cNvPr>
          <p:cNvSpPr/>
          <p:nvPr/>
        </p:nvSpPr>
        <p:spPr>
          <a:xfrm>
            <a:off x="5624629" y="2580326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5022BB8B-AEFA-AF47-8888-1F9D5ACBF3F4}"/>
              </a:ext>
            </a:extLst>
          </p:cNvPr>
          <p:cNvSpPr/>
          <p:nvPr/>
        </p:nvSpPr>
        <p:spPr>
          <a:xfrm>
            <a:off x="8546858" y="2578043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23A6D-C3A1-714C-99E6-5F19B550BAC8}"/>
              </a:ext>
            </a:extLst>
          </p:cNvPr>
          <p:cNvSpPr/>
          <p:nvPr/>
        </p:nvSpPr>
        <p:spPr>
          <a:xfrm rot="5400000">
            <a:off x="3687579" y="5131355"/>
            <a:ext cx="1916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 Label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035D1ECA-14E8-514D-9146-B130E5F0A438}"/>
              </a:ext>
            </a:extLst>
          </p:cNvPr>
          <p:cNvSpPr/>
          <p:nvPr/>
        </p:nvSpPr>
        <p:spPr>
          <a:xfrm rot="16200000">
            <a:off x="4071402" y="3895560"/>
            <a:ext cx="114906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9" grpId="0" animBg="1"/>
      <p:bldP spid="10" grpId="0" animBg="1"/>
      <p:bldP spid="12" grpId="0" animBg="1"/>
      <p:bldP spid="13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6429-5403-9144-A408-8F24573F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A18C-1180-F243-9171-62564596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6276" y="2162849"/>
            <a:ext cx="2226634" cy="14605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66FA9-CB42-D34F-B42F-8197014572A6}"/>
              </a:ext>
            </a:extLst>
          </p:cNvPr>
          <p:cNvSpPr/>
          <p:nvPr/>
        </p:nvSpPr>
        <p:spPr>
          <a:xfrm>
            <a:off x="3667241" y="2230317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 to extract rules</a:t>
            </a:r>
            <a:endParaRPr lang="en-US" sz="24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393751E-CCD8-8646-A49C-4C86EB8B1E6A}"/>
              </a:ext>
            </a:extLst>
          </p:cNvPr>
          <p:cNvSpPr/>
          <p:nvPr/>
        </p:nvSpPr>
        <p:spPr>
          <a:xfrm>
            <a:off x="2602910" y="2650783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CBA04-C118-394E-ACC4-A672FEDAA543}"/>
              </a:ext>
            </a:extLst>
          </p:cNvPr>
          <p:cNvSpPr/>
          <p:nvPr/>
        </p:nvSpPr>
        <p:spPr>
          <a:xfrm>
            <a:off x="9504778" y="2578043"/>
            <a:ext cx="268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(Class Label)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C86519-7D23-1A46-AD2A-0595E1328DA1}"/>
              </a:ext>
            </a:extLst>
          </p:cNvPr>
          <p:cNvSpPr/>
          <p:nvPr/>
        </p:nvSpPr>
        <p:spPr>
          <a:xfrm>
            <a:off x="6668641" y="2157578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 Rules</a:t>
            </a:r>
            <a:endParaRPr lang="en-US" sz="2400" b="1" i="1" dirty="0"/>
          </a:p>
        </p:txBody>
      </p:sp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931C31FA-EB0B-CA45-B722-891F15842C26}"/>
              </a:ext>
            </a:extLst>
          </p:cNvPr>
          <p:cNvSpPr/>
          <p:nvPr/>
        </p:nvSpPr>
        <p:spPr>
          <a:xfrm>
            <a:off x="5624629" y="2580326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5022BB8B-AEFA-AF47-8888-1F9D5ACBF3F4}"/>
              </a:ext>
            </a:extLst>
          </p:cNvPr>
          <p:cNvSpPr/>
          <p:nvPr/>
        </p:nvSpPr>
        <p:spPr>
          <a:xfrm>
            <a:off x="8546858" y="2578043"/>
            <a:ext cx="106433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B23A6D-C3A1-714C-99E6-5F19B550BAC8}"/>
              </a:ext>
            </a:extLst>
          </p:cNvPr>
          <p:cNvSpPr/>
          <p:nvPr/>
        </p:nvSpPr>
        <p:spPr>
          <a:xfrm rot="5400000">
            <a:off x="3687579" y="5131355"/>
            <a:ext cx="1916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Class Label</a:t>
            </a:r>
          </a:p>
        </p:txBody>
      </p:sp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id="{035D1ECA-14E8-514D-9146-B130E5F0A438}"/>
              </a:ext>
            </a:extLst>
          </p:cNvPr>
          <p:cNvSpPr/>
          <p:nvPr/>
        </p:nvSpPr>
        <p:spPr>
          <a:xfrm rot="16200000">
            <a:off x="4071402" y="3895560"/>
            <a:ext cx="1149064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D9F013-375B-BA4C-B776-D07A43F23F8C}"/>
              </a:ext>
            </a:extLst>
          </p:cNvPr>
          <p:cNvGrpSpPr/>
          <p:nvPr/>
        </p:nvGrpSpPr>
        <p:grpSpPr>
          <a:xfrm>
            <a:off x="359946" y="1759743"/>
            <a:ext cx="4129088" cy="3338513"/>
            <a:chOff x="7096125" y="242888"/>
            <a:chExt cx="4129088" cy="33385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9002B9-42E3-9549-A320-676B7DBF11FF}"/>
                </a:ext>
              </a:extLst>
            </p:cNvPr>
            <p:cNvCxnSpPr/>
            <p:nvPr/>
          </p:nvCxnSpPr>
          <p:spPr>
            <a:xfrm>
              <a:off x="7096125" y="3581400"/>
              <a:ext cx="4129088" cy="0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828EF56-C1E8-C340-ACD5-86C9C85802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96125" y="242888"/>
              <a:ext cx="4763" cy="3338513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0D9DFE92-370C-F346-9032-135725CF6C3C}"/>
                </a:ext>
              </a:extLst>
            </p:cNvPr>
            <p:cNvSpPr/>
            <p:nvPr/>
          </p:nvSpPr>
          <p:spPr>
            <a:xfrm>
              <a:off x="7758113" y="2300288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5B851146-593F-F84C-9102-C8C38D5DCD00}"/>
                </a:ext>
              </a:extLst>
            </p:cNvPr>
            <p:cNvSpPr/>
            <p:nvPr/>
          </p:nvSpPr>
          <p:spPr>
            <a:xfrm>
              <a:off x="7877173" y="1538288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C828D14D-33B6-224F-AC32-B57B9B268C8C}"/>
                </a:ext>
              </a:extLst>
            </p:cNvPr>
            <p:cNvSpPr/>
            <p:nvPr/>
          </p:nvSpPr>
          <p:spPr>
            <a:xfrm>
              <a:off x="8548680" y="2636045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7234CAD7-B3C1-FE42-A757-29E51405EF4E}"/>
                </a:ext>
              </a:extLst>
            </p:cNvPr>
            <p:cNvSpPr/>
            <p:nvPr/>
          </p:nvSpPr>
          <p:spPr>
            <a:xfrm>
              <a:off x="8420095" y="1759744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ie 21">
              <a:extLst>
                <a:ext uri="{FF2B5EF4-FFF2-40B4-BE49-F238E27FC236}">
                  <a16:creationId xmlns:a16="http://schemas.microsoft.com/office/drawing/2014/main" id="{BCCACF63-4575-6B43-B44B-721A95F78788}"/>
                </a:ext>
              </a:extLst>
            </p:cNvPr>
            <p:cNvSpPr/>
            <p:nvPr/>
          </p:nvSpPr>
          <p:spPr>
            <a:xfrm>
              <a:off x="9644063" y="1414463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Pie 22">
              <a:extLst>
                <a:ext uri="{FF2B5EF4-FFF2-40B4-BE49-F238E27FC236}">
                  <a16:creationId xmlns:a16="http://schemas.microsoft.com/office/drawing/2014/main" id="{027800DB-6808-A840-BB0B-B71B93B562DC}"/>
                </a:ext>
              </a:extLst>
            </p:cNvPr>
            <p:cNvSpPr/>
            <p:nvPr/>
          </p:nvSpPr>
          <p:spPr>
            <a:xfrm>
              <a:off x="10217940" y="629448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Pie 23">
              <a:extLst>
                <a:ext uri="{FF2B5EF4-FFF2-40B4-BE49-F238E27FC236}">
                  <a16:creationId xmlns:a16="http://schemas.microsoft.com/office/drawing/2014/main" id="{E88C47BD-D63C-FB4F-A74B-97E4CD4640E7}"/>
                </a:ext>
              </a:extLst>
            </p:cNvPr>
            <p:cNvSpPr/>
            <p:nvPr/>
          </p:nvSpPr>
          <p:spPr>
            <a:xfrm>
              <a:off x="10694187" y="2534848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Pie 24">
              <a:extLst>
                <a:ext uri="{FF2B5EF4-FFF2-40B4-BE49-F238E27FC236}">
                  <a16:creationId xmlns:a16="http://schemas.microsoft.com/office/drawing/2014/main" id="{B48AA079-E061-704C-8B9B-58C331770FBB}"/>
                </a:ext>
              </a:extLst>
            </p:cNvPr>
            <p:cNvSpPr/>
            <p:nvPr/>
          </p:nvSpPr>
          <p:spPr>
            <a:xfrm>
              <a:off x="10546552" y="1320805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DB2D1D-0611-5742-9AE9-419BAC830E03}"/>
              </a:ext>
            </a:extLst>
          </p:cNvPr>
          <p:cNvCxnSpPr/>
          <p:nvPr/>
        </p:nvCxnSpPr>
        <p:spPr>
          <a:xfrm>
            <a:off x="1812501" y="1759743"/>
            <a:ext cx="1390654" cy="2840832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D6CE7C-0D45-7F49-B32D-D4FEDFB29A19}"/>
              </a:ext>
            </a:extLst>
          </p:cNvPr>
          <p:cNvGrpSpPr/>
          <p:nvPr/>
        </p:nvGrpSpPr>
        <p:grpSpPr>
          <a:xfrm>
            <a:off x="5624629" y="2462510"/>
            <a:ext cx="3357562" cy="1200329"/>
            <a:chOff x="2243138" y="4857750"/>
            <a:chExt cx="3357562" cy="12003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2347770-5CA9-D844-90B2-4838B706D4E9}"/>
                </a:ext>
              </a:extLst>
            </p:cNvPr>
            <p:cNvSpPr txBox="1"/>
            <p:nvPr/>
          </p:nvSpPr>
          <p:spPr>
            <a:xfrm>
              <a:off x="2243138" y="4857750"/>
              <a:ext cx="3357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halkboard" panose="03050602040202020205" pitchFamily="66" charset="77"/>
                </a:rPr>
                <a:t>If below the line then</a:t>
              </a:r>
            </a:p>
            <a:p>
              <a:endParaRPr lang="en-US" dirty="0">
                <a:latin typeface="Chalkboard" panose="03050602040202020205" pitchFamily="66" charset="77"/>
              </a:endParaRPr>
            </a:p>
            <a:p>
              <a:r>
                <a:rPr lang="en-US" dirty="0">
                  <a:latin typeface="Chalkboard" panose="03050602040202020205" pitchFamily="66" charset="77"/>
                </a:rPr>
                <a:t>                 else </a:t>
              </a:r>
              <a:r>
                <a:rPr lang="en-US" dirty="0"/>
                <a:t>: 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093B55F7-6EE8-AD4B-AE6B-C9605C341A36}"/>
                </a:ext>
              </a:extLst>
            </p:cNvPr>
            <p:cNvSpPr/>
            <p:nvPr/>
          </p:nvSpPr>
          <p:spPr>
            <a:xfrm>
              <a:off x="4800817" y="4857750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Pie 28">
              <a:extLst>
                <a:ext uri="{FF2B5EF4-FFF2-40B4-BE49-F238E27FC236}">
                  <a16:creationId xmlns:a16="http://schemas.microsoft.com/office/drawing/2014/main" id="{D2BCFB01-FF46-2F4E-B18A-1D606890D779}"/>
                </a:ext>
              </a:extLst>
            </p:cNvPr>
            <p:cNvSpPr/>
            <p:nvPr/>
          </p:nvSpPr>
          <p:spPr>
            <a:xfrm>
              <a:off x="4475676" y="5435389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4CC4F5-F7A2-CE4A-857D-19A4BB45A676}"/>
                  </a:ext>
                </a:extLst>
              </p:cNvPr>
              <p:cNvSpPr txBox="1"/>
              <p:nvPr/>
            </p:nvSpPr>
            <p:spPr>
              <a:xfrm>
                <a:off x="6035291" y="4124324"/>
                <a:ext cx="3224088" cy="1699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Learn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Equation is re-written 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84CC4F5-F7A2-CE4A-857D-19A4BB45A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291" y="4124324"/>
                <a:ext cx="3224088" cy="1699055"/>
              </a:xfrm>
              <a:prstGeom prst="rect">
                <a:avLst/>
              </a:prstGeom>
              <a:blipFill>
                <a:blip r:embed="rId5"/>
                <a:stretch>
                  <a:fillRect l="-3137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54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5" repeatCount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9" grpId="0" animBg="1"/>
      <p:bldP spid="10" grpId="0" animBg="1"/>
      <p:bldP spid="12" grpId="0" animBg="1"/>
      <p:bldP spid="13" grpId="0"/>
      <p:bldP spid="15" grpId="0" animBg="1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4861-D420-6240-8363-812E1F7F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(in general..)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BB33C7-D5C0-A247-BF24-F570BBFB392C}"/>
              </a:ext>
            </a:extLst>
          </p:cNvPr>
          <p:cNvGrpSpPr/>
          <p:nvPr/>
        </p:nvGrpSpPr>
        <p:grpSpPr>
          <a:xfrm>
            <a:off x="838200" y="2048173"/>
            <a:ext cx="3357562" cy="1200329"/>
            <a:chOff x="2243138" y="4857750"/>
            <a:chExt cx="3357562" cy="1200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E83EC1-6545-3549-86D9-0FF0F442C3F5}"/>
                </a:ext>
              </a:extLst>
            </p:cNvPr>
            <p:cNvSpPr txBox="1"/>
            <p:nvPr/>
          </p:nvSpPr>
          <p:spPr>
            <a:xfrm>
              <a:off x="2243138" y="4857750"/>
              <a:ext cx="3357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halkboard" panose="03050602040202020205" pitchFamily="66" charset="77"/>
                </a:rPr>
                <a:t>If below the line then</a:t>
              </a:r>
            </a:p>
            <a:p>
              <a:endParaRPr lang="en-US" dirty="0">
                <a:latin typeface="Chalkboard" panose="03050602040202020205" pitchFamily="66" charset="77"/>
              </a:endParaRPr>
            </a:p>
            <a:p>
              <a:r>
                <a:rPr lang="en-US" dirty="0">
                  <a:latin typeface="Chalkboard" panose="03050602040202020205" pitchFamily="66" charset="77"/>
                </a:rPr>
                <a:t>                 else </a:t>
              </a:r>
              <a:r>
                <a:rPr lang="en-US" dirty="0"/>
                <a:t>: </a:t>
              </a:r>
            </a:p>
            <a:p>
              <a:r>
                <a:rPr lang="en-US" dirty="0"/>
                <a:t> </a:t>
              </a:r>
            </a:p>
          </p:txBody>
        </p:sp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2060D778-9507-BF4A-92BC-65875FDACA97}"/>
                </a:ext>
              </a:extLst>
            </p:cNvPr>
            <p:cNvSpPr/>
            <p:nvPr/>
          </p:nvSpPr>
          <p:spPr>
            <a:xfrm>
              <a:off x="4800817" y="4857750"/>
              <a:ext cx="309560" cy="304799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Pie 6">
              <a:extLst>
                <a:ext uri="{FF2B5EF4-FFF2-40B4-BE49-F238E27FC236}">
                  <a16:creationId xmlns:a16="http://schemas.microsoft.com/office/drawing/2014/main" id="{0E9CAB0B-440C-8B4A-AA24-AB50CF5E4C6C}"/>
                </a:ext>
              </a:extLst>
            </p:cNvPr>
            <p:cNvSpPr/>
            <p:nvPr/>
          </p:nvSpPr>
          <p:spPr>
            <a:xfrm>
              <a:off x="4475676" y="5435389"/>
              <a:ext cx="295271" cy="398458"/>
            </a:xfrm>
            <a:prstGeom prst="pi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ight Brace 7">
            <a:extLst>
              <a:ext uri="{FF2B5EF4-FFF2-40B4-BE49-F238E27FC236}">
                <a16:creationId xmlns:a16="http://schemas.microsoft.com/office/drawing/2014/main" id="{836075B0-1FA0-504D-A298-BF5139E7349B}"/>
              </a:ext>
            </a:extLst>
          </p:cNvPr>
          <p:cNvSpPr/>
          <p:nvPr/>
        </p:nvSpPr>
        <p:spPr>
          <a:xfrm>
            <a:off x="3643305" y="1828800"/>
            <a:ext cx="614362" cy="1457325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41E9DB-6398-2D42-AA3B-790CF91588FF}"/>
                  </a:ext>
                </a:extLst>
              </p:cNvPr>
              <p:cNvSpPr txBox="1"/>
              <p:nvPr/>
            </p:nvSpPr>
            <p:spPr>
              <a:xfrm>
                <a:off x="4772025" y="2100263"/>
                <a:ext cx="250183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𝑃𝑎𝑟𝑎𝑚𝑒𝑡𝑟𝑖𝑐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41E9DB-6398-2D42-AA3B-790CF9158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025" y="2100263"/>
                <a:ext cx="2501839" cy="1477328"/>
              </a:xfrm>
              <a:prstGeom prst="rect">
                <a:avLst/>
              </a:prstGeom>
              <a:blipFill>
                <a:blip r:embed="rId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5142FF-B896-EA4E-97F2-CF89AB7A9722}"/>
              </a:ext>
            </a:extLst>
          </p:cNvPr>
          <p:cNvCxnSpPr>
            <a:cxnSpLocks/>
          </p:cNvCxnSpPr>
          <p:nvPr/>
        </p:nvCxnSpPr>
        <p:spPr>
          <a:xfrm flipV="1">
            <a:off x="5000625" y="3486153"/>
            <a:ext cx="728663" cy="8572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F401F6-3AD5-F34B-87E8-09593E594135}"/>
              </a:ext>
            </a:extLst>
          </p:cNvPr>
          <p:cNvCxnSpPr>
            <a:cxnSpLocks/>
          </p:cNvCxnSpPr>
          <p:nvPr/>
        </p:nvCxnSpPr>
        <p:spPr>
          <a:xfrm flipH="1" flipV="1">
            <a:off x="6010280" y="3467098"/>
            <a:ext cx="509586" cy="8334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60CB52-659F-0C46-B6BF-8F985385996B}"/>
              </a:ext>
            </a:extLst>
          </p:cNvPr>
          <p:cNvCxnSpPr>
            <a:cxnSpLocks/>
          </p:cNvCxnSpPr>
          <p:nvPr/>
        </p:nvCxnSpPr>
        <p:spPr>
          <a:xfrm flipH="1" flipV="1">
            <a:off x="6605596" y="3419470"/>
            <a:ext cx="1381117" cy="4643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D3C79E-0F0C-FA42-9BF9-EEA880E6933D}"/>
                  </a:ext>
                </a:extLst>
              </p:cNvPr>
              <p:cNvSpPr txBox="1"/>
              <p:nvPr/>
            </p:nvSpPr>
            <p:spPr>
              <a:xfrm rot="399503">
                <a:off x="4430220" y="4346662"/>
                <a:ext cx="8170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4D3C79E-0F0C-FA42-9BF9-EEA880E69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99503">
                <a:off x="4430220" y="4346662"/>
                <a:ext cx="817083" cy="369332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BF8E63-1981-1745-9C4C-FB496A4FC148}"/>
                  </a:ext>
                </a:extLst>
              </p:cNvPr>
              <p:cNvSpPr txBox="1"/>
              <p:nvPr/>
            </p:nvSpPr>
            <p:spPr>
              <a:xfrm rot="3400535">
                <a:off x="5978707" y="5018358"/>
                <a:ext cx="239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𝐿𝑒𝑎𝑟𝑛𝑒𝑑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𝑃𝑎𝑟𝑎𝑚𝑒𝑡𝑒𝑟𝑠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BF8E63-1981-1745-9C4C-FB496A4F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00535">
                <a:off x="5978707" y="5018358"/>
                <a:ext cx="23928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18B0C2-A0ED-5445-9891-F1F4E66CC021}"/>
                  </a:ext>
                </a:extLst>
              </p:cNvPr>
              <p:cNvSpPr txBox="1"/>
              <p:nvPr/>
            </p:nvSpPr>
            <p:spPr>
              <a:xfrm rot="19950117">
                <a:off x="7758121" y="3883818"/>
                <a:ext cx="9437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18B0C2-A0ED-5445-9891-F1F4E66CC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0117">
                <a:off x="7758121" y="3883818"/>
                <a:ext cx="943720" cy="369332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1BCF8648-E5EF-A647-A269-2758C51DA2E7}"/>
              </a:ext>
            </a:extLst>
          </p:cNvPr>
          <p:cNvSpPr/>
          <p:nvPr/>
        </p:nvSpPr>
        <p:spPr>
          <a:xfrm>
            <a:off x="6692846" y="3248501"/>
            <a:ext cx="2679753" cy="14607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ADA190-6E32-4C49-AB47-9D84B40E53C7}"/>
                  </a:ext>
                </a:extLst>
              </p:cNvPr>
              <p:cNvSpPr txBox="1"/>
              <p:nvPr/>
            </p:nvSpPr>
            <p:spPr>
              <a:xfrm>
                <a:off x="9303907" y="3116713"/>
                <a:ext cx="1207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ADA190-6E32-4C49-AB47-9D84B40E5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907" y="3116713"/>
                <a:ext cx="120725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0" grpId="0"/>
      <p:bldP spid="21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6429-5403-9144-A408-8F24573F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A18C-1180-F243-9171-62564596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1968500"/>
            <a:ext cx="2226634" cy="14605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66FA9-CB42-D34F-B42F-8197014572A6}"/>
              </a:ext>
            </a:extLst>
          </p:cNvPr>
          <p:cNvSpPr/>
          <p:nvPr/>
        </p:nvSpPr>
        <p:spPr>
          <a:xfrm>
            <a:off x="4443413" y="2035968"/>
            <a:ext cx="1957388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Program</a:t>
            </a:r>
            <a:endParaRPr lang="en-US" sz="24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393751E-CCD8-8646-A49C-4C86EB8B1E6A}"/>
              </a:ext>
            </a:extLst>
          </p:cNvPr>
          <p:cNvSpPr/>
          <p:nvPr/>
        </p:nvSpPr>
        <p:spPr>
          <a:xfrm>
            <a:off x="3064834" y="2456433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379B26CA-5CD5-CE4A-8EC6-698B5F2503DE}"/>
              </a:ext>
            </a:extLst>
          </p:cNvPr>
          <p:cNvSpPr/>
          <p:nvPr/>
        </p:nvSpPr>
        <p:spPr>
          <a:xfrm>
            <a:off x="6431949" y="2465953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CBA04-C118-394E-ACC4-A672FEDAA543}"/>
              </a:ext>
            </a:extLst>
          </p:cNvPr>
          <p:cNvSpPr/>
          <p:nvPr/>
        </p:nvSpPr>
        <p:spPr>
          <a:xfrm>
            <a:off x="7748585" y="2505670"/>
            <a:ext cx="268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(Class Label)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A3677-344E-2F42-B9A6-99373B18C755}"/>
                  </a:ext>
                </a:extLst>
              </p:cNvPr>
              <p:cNvSpPr txBox="1"/>
              <p:nvPr/>
            </p:nvSpPr>
            <p:spPr>
              <a:xfrm>
                <a:off x="4435953" y="2356290"/>
                <a:ext cx="199599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A3677-344E-2F42-B9A6-99373B18C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953" y="2356290"/>
                <a:ext cx="1995996" cy="584775"/>
              </a:xfrm>
              <a:prstGeom prst="rect">
                <a:avLst/>
              </a:prstGeom>
              <a:blipFill>
                <a:blip r:embed="rId5"/>
                <a:stretch>
                  <a:fillRect l="-1899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81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6429-5403-9144-A408-8F24573F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EBA18C-1180-F243-9171-625645965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1968500"/>
            <a:ext cx="2226634" cy="14605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566FA9-CB42-D34F-B42F-8197014572A6}"/>
              </a:ext>
            </a:extLst>
          </p:cNvPr>
          <p:cNvSpPr/>
          <p:nvPr/>
        </p:nvSpPr>
        <p:spPr>
          <a:xfrm>
            <a:off x="5342230" y="4407406"/>
            <a:ext cx="2586599" cy="132556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393751E-CCD8-8646-A49C-4C86EB8B1E6A}"/>
              </a:ext>
            </a:extLst>
          </p:cNvPr>
          <p:cNvSpPr/>
          <p:nvPr/>
        </p:nvSpPr>
        <p:spPr>
          <a:xfrm>
            <a:off x="3963652" y="4827871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379B26CA-5CD5-CE4A-8EC6-698B5F2503DE}"/>
              </a:ext>
            </a:extLst>
          </p:cNvPr>
          <p:cNvSpPr/>
          <p:nvPr/>
        </p:nvSpPr>
        <p:spPr>
          <a:xfrm>
            <a:off x="7928829" y="4830294"/>
            <a:ext cx="137857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5CBA04-C118-394E-ACC4-A672FEDAA543}"/>
              </a:ext>
            </a:extLst>
          </p:cNvPr>
          <p:cNvSpPr/>
          <p:nvPr/>
        </p:nvSpPr>
        <p:spPr>
          <a:xfrm>
            <a:off x="9307407" y="4850838"/>
            <a:ext cx="2688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(Class Label)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A3677-344E-2F42-B9A6-99373B18C755}"/>
                  </a:ext>
                </a:extLst>
              </p:cNvPr>
              <p:cNvSpPr txBox="1"/>
              <p:nvPr/>
            </p:nvSpPr>
            <p:spPr>
              <a:xfrm>
                <a:off x="5303623" y="4708764"/>
                <a:ext cx="26252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A3677-344E-2F42-B9A6-99373B18C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623" y="4708764"/>
                <a:ext cx="2625206" cy="584775"/>
              </a:xfrm>
              <a:prstGeom prst="rect">
                <a:avLst/>
              </a:prstGeom>
              <a:blipFill>
                <a:blip r:embed="rId5"/>
                <a:stretch>
                  <a:fillRect l="-144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F648DE5-F694-6C48-BA93-6B143292C850}"/>
              </a:ext>
            </a:extLst>
          </p:cNvPr>
          <p:cNvGrpSpPr/>
          <p:nvPr/>
        </p:nvGrpSpPr>
        <p:grpSpPr>
          <a:xfrm>
            <a:off x="217700" y="3428998"/>
            <a:ext cx="3745952" cy="2303971"/>
            <a:chOff x="3560975" y="3353590"/>
            <a:chExt cx="3745952" cy="2303971"/>
          </a:xfrm>
        </p:grpSpPr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A5B687F4-D306-F94C-873C-7B02EAC87CC2}"/>
                </a:ext>
              </a:extLst>
            </p:cNvPr>
            <p:cNvSpPr/>
            <p:nvPr/>
          </p:nvSpPr>
          <p:spPr>
            <a:xfrm>
              <a:off x="5162876" y="3353590"/>
              <a:ext cx="484632" cy="97840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D4F6DD3-3648-AB46-8A24-AE5FC4447F20}"/>
                </a:ext>
              </a:extLst>
            </p:cNvPr>
            <p:cNvSpPr/>
            <p:nvPr/>
          </p:nvSpPr>
          <p:spPr>
            <a:xfrm>
              <a:off x="3560975" y="4331998"/>
              <a:ext cx="3745952" cy="132556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Fixed Algorithm to extract the features</a:t>
              </a:r>
              <a:endParaRPr lang="en-US" sz="2400" b="1" i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D744BE-C4F8-AF45-9B27-0C8DEAB02646}"/>
                  </a:ext>
                </a:extLst>
              </p:cNvPr>
              <p:cNvSpPr txBox="1"/>
              <p:nvPr/>
            </p:nvSpPr>
            <p:spPr>
              <a:xfrm>
                <a:off x="3830118" y="4469991"/>
                <a:ext cx="13172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D744BE-C4F8-AF45-9B27-0C8DEAB02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118" y="4469991"/>
                <a:ext cx="1317220" cy="523220"/>
              </a:xfrm>
              <a:prstGeom prst="rect">
                <a:avLst/>
              </a:prstGeom>
              <a:blipFill>
                <a:blip r:embed="rId6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3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F597-EA77-B649-AB65-15CC4510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AC1AE-A52B-5C48-8B62-2B5DE43B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08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181</Words>
  <Application>Microsoft Macintosh PowerPoint</Application>
  <PresentationFormat>Widescreen</PresentationFormat>
  <Paragraphs>53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Chalkboard</vt:lpstr>
      <vt:lpstr>Office Theme</vt:lpstr>
      <vt:lpstr>Introduction to Neural Networks</vt:lpstr>
      <vt:lpstr>Machine Learning</vt:lpstr>
      <vt:lpstr>Machine Learning</vt:lpstr>
      <vt:lpstr>Machine Learning</vt:lpstr>
      <vt:lpstr>Machine Learning (in general..)</vt:lpstr>
      <vt:lpstr>Shallow Learning</vt:lpstr>
      <vt:lpstr>Shallow Learning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Neural Networks</dc:title>
  <dc:creator>Hukam Singh Rana</dc:creator>
  <cp:lastModifiedBy>Hukam Singh Rana</cp:lastModifiedBy>
  <cp:revision>1</cp:revision>
  <dcterms:created xsi:type="dcterms:W3CDTF">2022-01-11T14:11:24Z</dcterms:created>
  <dcterms:modified xsi:type="dcterms:W3CDTF">2022-01-11T16:39:17Z</dcterms:modified>
</cp:coreProperties>
</file>